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0439"/>
    <a:srgbClr val="391345"/>
    <a:srgbClr val="2B0337"/>
    <a:srgbClr val="3E1247"/>
    <a:srgbClr val="00688F"/>
    <a:srgbClr val="0C5A8C"/>
    <a:srgbClr val="0FA2C8"/>
    <a:srgbClr val="104E74"/>
    <a:srgbClr val="056DAA"/>
    <a:srgbClr val="1D53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70" autoAdjust="0"/>
  </p:normalViewPr>
  <p:slideViewPr>
    <p:cSldViewPr snapToGrid="0">
      <p:cViewPr varScale="1">
        <p:scale>
          <a:sx n="120" d="100"/>
          <a:sy n="120" d="100"/>
        </p:scale>
        <p:origin x="17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A42FF-DE08-4423-AD62-EF96E65ED150}" type="datetimeFigureOut">
              <a:rPr lang="sl-SI" smtClean="0"/>
              <a:t>21.12.2024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91729-8F3A-4DFB-98DF-638B1DD49C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6129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8E2ED-0638-4053-99ED-1735687987FC}" type="datetimeFigureOut">
              <a:rPr lang="sl-SI" smtClean="0"/>
              <a:t>21.12.2024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4D6C9-2449-4F7B-A135-FC5F3775F5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44282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4D6C9-2449-4F7B-A135-FC5F3775F5EC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8535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115-DECB-4ED8-A15F-7AD621E40F0C}" type="datetime1">
              <a:rPr lang="sl-SI" smtClean="0"/>
              <a:t>21.12.2024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507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6F7D-9BFE-4BC7-A06B-F4C00C28D699}" type="datetime1">
              <a:rPr lang="sl-SI" smtClean="0"/>
              <a:t>21.12.2024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31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5C302-D292-4447-BAC2-966BD6EE11DC}" type="datetime1">
              <a:rPr lang="sl-SI" smtClean="0"/>
              <a:t>21.12.2024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00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1C3-BFE0-425E-B9ED-78D5C515C738}" type="datetime1">
              <a:rPr lang="sl-SI" smtClean="0"/>
              <a:t>21.12.2024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102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8090-44E4-4125-9A82-597ACBB784EB}" type="datetime1">
              <a:rPr lang="sl-SI" smtClean="0"/>
              <a:t>21.12.2024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740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B2D0-3DB5-4070-B011-26067FD25C48}" type="datetime1">
              <a:rPr lang="sl-SI" smtClean="0"/>
              <a:t>21.12.2024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8030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0E7D-2CEF-4C50-B826-6EC555E1A32E}" type="datetime1">
              <a:rPr lang="sl-SI" smtClean="0"/>
              <a:t>21.12.2024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75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66F9-C029-4984-84B1-7F8C6C03C7B0}" type="datetime1">
              <a:rPr lang="sl-SI" smtClean="0"/>
              <a:t>21.12.2024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301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9BCE-136B-48EF-88D3-F11776C90F3B}" type="datetime1">
              <a:rPr lang="sl-SI" smtClean="0"/>
              <a:t>21.12.2024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352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FC1F-A172-4F0C-9140-EA299DB75FAE}" type="datetime1">
              <a:rPr lang="sl-SI" smtClean="0"/>
              <a:t>21.12.2024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900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FAD2-D125-4CA0-AF0D-A27F24C96352}" type="datetime1">
              <a:rPr lang="sl-SI" smtClean="0"/>
              <a:t>21.12.2024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823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E019-5679-42AA-97B2-54A44CA3B303}" type="datetime1">
              <a:rPr lang="sl-SI" smtClean="0"/>
              <a:t>21.12.2024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259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" y="0"/>
            <a:ext cx="12189635" cy="685933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611034" y="6231161"/>
            <a:ext cx="1347728" cy="65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15224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19796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24368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28940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ts val="4363"/>
              </a:lnSpc>
              <a:spcBef>
                <a:spcPts val="600"/>
              </a:spcBef>
              <a:buClr>
                <a:srgbClr val="17375E"/>
              </a:buClr>
              <a:buSzPct val="45000"/>
              <a:buFont typeface="Tahoma" panose="020B0604030504040204" pitchFamily="34" charset="0"/>
              <a:buNone/>
              <a:defRPr/>
            </a:pPr>
            <a:r>
              <a:rPr lang="sl-SI" altLang="sl-SI" sz="2000" dirty="0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15. 4. 2025</a:t>
            </a:r>
            <a:endParaRPr lang="en-GB" altLang="sl-SI" sz="2000" dirty="0" smtClean="0">
              <a:solidFill>
                <a:schemeClr val="bg1">
                  <a:lumMod val="85000"/>
                </a:schemeClr>
              </a:solidFill>
              <a:latin typeface="+mn-lt"/>
              <a:cs typeface="Tahoma" panose="020B060403050404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33646" y="4970616"/>
            <a:ext cx="9577388" cy="184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888"/>
              </a:spcBef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sl-SI" altLang="sl-SI" sz="3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  </a:t>
            </a:r>
            <a:r>
              <a:rPr lang="sl-SI" altLang="sl-SI" sz="3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xxxxxxxxxxxxxx</a:t>
            </a:r>
            <a:endParaRPr lang="sl-SI" altLang="sl-SI" sz="3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ts val="888"/>
              </a:spcBef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sl-SI" altLang="sl-SI" sz="3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xxxxxxxxxxxxxxxxxxxxx</a:t>
            </a:r>
            <a:endParaRPr lang="sl-SI" altLang="sl-SI" sz="3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endParaRPr lang="en-GB" altLang="sl-SI" sz="3300" b="1" dirty="0">
              <a:solidFill>
                <a:srgbClr val="FFD32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35940" y="6229782"/>
            <a:ext cx="548640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15224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19796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24368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28940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ts val="4363"/>
              </a:lnSpc>
              <a:spcBef>
                <a:spcPts val="600"/>
              </a:spcBef>
              <a:buClr>
                <a:srgbClr val="17375E"/>
              </a:buClr>
              <a:buSzPct val="45000"/>
              <a:buFont typeface="Tahoma" panose="020B0604030504040204" pitchFamily="34" charset="0"/>
              <a:buNone/>
              <a:defRPr/>
            </a:pPr>
            <a:r>
              <a:rPr lang="en-GB" altLang="sl-SI" sz="2000" dirty="0" err="1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Ime</a:t>
            </a:r>
            <a:r>
              <a:rPr lang="en-GB" altLang="sl-SI" sz="2000" dirty="0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 in </a:t>
            </a:r>
            <a:r>
              <a:rPr lang="en-GB" altLang="sl-SI" sz="2000" dirty="0" err="1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Priimek</a:t>
            </a:r>
            <a:r>
              <a:rPr lang="en-GB" altLang="sl-SI" sz="2000" dirty="0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 </a:t>
            </a:r>
            <a:r>
              <a:rPr lang="en-GB" altLang="sl-SI" sz="2000" dirty="0" err="1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avtorja</a:t>
            </a:r>
            <a:endParaRPr lang="en-GB" altLang="sl-SI" sz="2000" dirty="0" smtClean="0">
              <a:solidFill>
                <a:schemeClr val="bg1">
                  <a:lumMod val="85000"/>
                </a:schemeClr>
              </a:solidFill>
              <a:latin typeface="+mn-lt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41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2F0439"/>
          </a:solidFill>
          <a:ln>
            <a:solidFill>
              <a:srgbClr val="3913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5393375" y="6488668"/>
            <a:ext cx="165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www.dsi2025.si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2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2F0439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2F0439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3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2F0439"/>
          </a:solidFill>
          <a:ln>
            <a:solidFill>
              <a:srgbClr val="3913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5393375" y="6488668"/>
            <a:ext cx="165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www.dsi2025.si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3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2F0439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2F0439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3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44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2F0439"/>
          </a:solidFill>
          <a:ln>
            <a:solidFill>
              <a:srgbClr val="3913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5393375" y="6488668"/>
            <a:ext cx="165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www.dsi2025.si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4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2F0439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2F0439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3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13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2F0439"/>
          </a:solidFill>
          <a:ln>
            <a:solidFill>
              <a:srgbClr val="3913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5393375" y="6488668"/>
            <a:ext cx="165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www.dsi2025.si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5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2F0439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2F0439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3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99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645</Words>
  <Application>Microsoft Office PowerPoint</Application>
  <PresentationFormat>Širokozaslonsko</PresentationFormat>
  <Paragraphs>77</Paragraphs>
  <Slides>5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3" baseType="lpstr">
      <vt:lpstr>MS Gothic</vt:lpstr>
      <vt:lpstr>Arial</vt:lpstr>
      <vt:lpstr>Calibri</vt:lpstr>
      <vt:lpstr>Calibri Light</vt:lpstr>
      <vt:lpstr>Tahoma</vt:lpstr>
      <vt:lpstr>Times New Roman</vt:lpstr>
      <vt:lpstr>Wingdings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PPT_DSI2023 predloga 16_9</dc:title>
  <dc:creator>Admin</dc:creator>
  <cp:lastModifiedBy>Admin</cp:lastModifiedBy>
  <cp:revision>11</cp:revision>
  <dcterms:created xsi:type="dcterms:W3CDTF">2021-12-12T11:10:04Z</dcterms:created>
  <dcterms:modified xsi:type="dcterms:W3CDTF">2024-12-21T14:28:20Z</dcterms:modified>
</cp:coreProperties>
</file>